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68" r:id="rId2"/>
    <p:sldId id="265" r:id="rId3"/>
    <p:sldId id="261" r:id="rId4"/>
    <p:sldId id="262" r:id="rId5"/>
    <p:sldId id="257" r:id="rId6"/>
    <p:sldId id="256" r:id="rId7"/>
    <p:sldId id="258" r:id="rId8"/>
    <p:sldId id="259" r:id="rId9"/>
    <p:sldId id="263" r:id="rId10"/>
    <p:sldId id="266" r:id="rId11"/>
    <p:sldId id="260" r:id="rId12"/>
    <p:sldId id="267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 autoAdjust="0"/>
    <p:restoredTop sz="94689" autoAdjust="0"/>
  </p:normalViewPr>
  <p:slideViewPr>
    <p:cSldViewPr>
      <p:cViewPr varScale="1">
        <p:scale>
          <a:sx n="73" d="100"/>
          <a:sy n="73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21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D1D64-73E7-4AA0-B9E9-BC23025FF22F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A1162-8F14-46C3-B676-0C4404E24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BA1162-8F14-46C3-B676-0C4404E2432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649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Nino%20Rota%20Romeo%20and%20Juliet.mp4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52;&#1059;&#1047;&#1067;&#1050;&#1040;\&#1087;&#1088;&#1077;&#1079;.%20&#1052;&#1070;&#1047;&#1048;&#1050;&#1051;\&#1088;&#1086;&#1084;&#1077;&#1086;%20&#1080;%20&#1076;&#1078;&#1091;&#1083;&#1100;&#1077;&#1090;&#1090;&#1072;\Uvertura.mp3" TargetMode="Externa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6;&#1088;&#1086;&#1083;&#1080;%20&#1053;&#1086;&#1095;&#1085;&#1086;&#1081;%20&#1042;&#1077;&#1088;&#1086;&#1085;&#1099;%20(Les%20Rois%20du%20Monde).mp4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5u5zXVmoHM" TargetMode="External"/><Relationship Id="rId2" Type="http://schemas.openxmlformats.org/officeDocument/2006/relationships/hyperlink" Target="http://muzofon.com/search/&#1048;&#1079;-&#1084;&#1102;&#1079;&#1080;&#1082;&#1083;&#1072;-%22&#1056;&#1086;&#1084;&#1077;&#1086;-&#1080;-&#1044;&#1078;&#1091;&#1083;&#1100;&#1077;&#1090;&#1090;&#1072;%22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watch?v=kvu2N_A02OY" TargetMode="External"/><Relationship Id="rId4" Type="http://schemas.openxmlformats.org/officeDocument/2006/relationships/hyperlink" Target="http://ru.wikipedia.org/wiki/&#1056;&#1086;&#1084;&#1077;&#1086;_&#1080;_&#1044;&#1078;&#1091;&#1083;&#1100;&#1077;&#1090;&#1090;&#1072;_(&#1084;&#1102;&#1079;&#1080;&#1082;&#1083;)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52;&#1059;&#1047;&#1067;&#1050;&#1040;\&#1087;&#1088;&#1077;&#1079;.%20&#1052;&#1070;&#1047;&#1048;&#1050;&#1051;\&#1088;&#1086;&#1084;&#1077;&#1086;%20&#1080;%20&#1076;&#1078;&#1091;&#1083;&#1100;&#1077;&#1090;&#1090;&#1072;\Uvertura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52;&#1059;&#1047;&#1067;&#1050;&#1040;\&#1087;&#1088;&#1077;&#1079;.%20&#1052;&#1070;&#1047;&#1048;&#1050;&#1051;\&#1088;&#1086;&#1084;&#1077;&#1086;%20&#1080;%20&#1076;&#1078;&#1091;&#1083;&#1100;&#1077;&#1090;&#1090;&#1072;\04%20-%20&#1057;.%20&#1055;&#1088;&#1086;&#1082;&#1086;&#1092;&#1100;&#1077;&#1074;%20-%20&#1056;&#1086;&#1084;&#1077;&#1086;%20&#1080;%20&#1044;&#1078;&#1091;&#1083;&#1100;&#1077;&#1090;&#1090;&#1072;%20-%20&#1052;&#1086;&#1085;&#1090;&#1077;&#1082;&#1082;&#1080;%20&#1080;%20&#1050;&#1072;&#1087;&#1091;&#1083;&#1077;&#1090;&#1090;&#1080;.mp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52;&#1059;&#1047;&#1067;&#1050;&#1040;\&#1087;&#1088;&#1077;&#1079;.%20&#1052;&#1070;&#1047;&#1048;&#1050;&#1051;\&#1088;&#1086;&#1084;&#1077;&#1086;%20&#1080;%20&#1076;&#1078;&#1091;&#1083;&#1100;&#1077;&#1090;&#1090;&#1072;\PredchustvieLubvi.mp3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2%D0%B8%D0%BB%D1%8C%D1%8F%D0%BC_%D0%A8%D0%B5%D0%BA%D1%81%D0%BF%D0%B8%D1%80" TargetMode="External"/><Relationship Id="rId3" Type="http://schemas.openxmlformats.org/officeDocument/2006/relationships/notesSlide" Target="../notesSlides/notesSlide1.xml"/><Relationship Id="rId7" Type="http://schemas.openxmlformats.org/officeDocument/2006/relationships/hyperlink" Target="http://ru.wikipedia.org/wiki/%D0%9C%D1%8E%D0%B7%D0%B8%D0%BA%D0%BB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52;&#1059;&#1047;&#1067;&#1050;&#1040;\&#1087;&#1088;&#1077;&#1079;.%20&#1052;&#1070;&#1047;&#1048;&#1050;&#1051;\&#1088;&#1086;&#1084;&#1077;&#1086;%20&#1080;%20&#1076;&#1078;&#1091;&#1083;&#1100;&#1077;&#1090;&#1090;&#1072;\sudba.mp3" TargetMode="External"/><Relationship Id="rId6" Type="http://schemas.openxmlformats.org/officeDocument/2006/relationships/hyperlink" Target="http://ru.wikipedia.org/wiki/%D0%A4%D1%80%D0%B0%D0%BD%D1%86%D0%B8%D1%8F" TargetMode="External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9_%D1%8F%D0%BD%D0%B2%D0%B0%D1%80%D1%8F" TargetMode="External"/><Relationship Id="rId3" Type="http://schemas.openxmlformats.org/officeDocument/2006/relationships/hyperlink" Target="http://ru.wikipedia.org/wiki/%D0%A4%D1%80%D0%B0%D0%BD%D1%86%D0%B8%D1%8F" TargetMode="External"/><Relationship Id="rId7" Type="http://schemas.openxmlformats.org/officeDocument/2006/relationships/hyperlink" Target="http://ru.wikipedia.org/wiki/%D0%9F%D0%B0%D1%80%D0%B8%D0%B6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52;&#1059;&#1047;&#1067;&#1050;&#1040;\&#1087;&#1088;&#1077;&#1079;.%20&#1052;&#1070;&#1047;&#1048;&#1050;&#1051;\&#1088;&#1086;&#1084;&#1077;&#1086;%20&#1080;%20&#1076;&#1078;&#1091;&#1083;&#1100;&#1077;&#1090;&#1090;&#1072;\KrasavcyiUrody.mp3" TargetMode="External"/><Relationship Id="rId6" Type="http://schemas.openxmlformats.org/officeDocument/2006/relationships/hyperlink" Target="http://ru.wikipedia.org/w/index.php?title=%D0%96%D0%B5%D1%80%D0%B0%D1%80_%D0%9F%D1%80%D0%B5%D1%81%D0%B3%D1%83%D1%80%D0%B2%D0%B8%D0%BA&amp;action=edit&amp;redlink=1" TargetMode="External"/><Relationship Id="rId5" Type="http://schemas.openxmlformats.org/officeDocument/2006/relationships/hyperlink" Target="http://ru.wikipedia.org/wiki/%D0%92%D0%B8%D0%BB%D1%8C%D1%8F%D0%BC_%D0%A8%D0%B5%D0%BA%D1%81%D0%BF%D0%B8%D1%80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://ru.wikipedia.org/wiki/%D0%9C%D1%8E%D0%B7%D0%B8%D0%BA%D0%BB" TargetMode="External"/><Relationship Id="rId9" Type="http://schemas.openxmlformats.org/officeDocument/2006/relationships/hyperlink" Target="http://ru.wikipedia.org/wiki/2001_%D0%B3%D0%BE%D0%B4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usical-trade.ru/gromushkina.htm" TargetMode="External"/><Relationship Id="rId13" Type="http://schemas.openxmlformats.org/officeDocument/2006/relationships/image" Target="../media/image9.png"/><Relationship Id="rId3" Type="http://schemas.openxmlformats.org/officeDocument/2006/relationships/hyperlink" Target="http://www.musical-trade.ru/alexandrin.htm" TargetMode="External"/><Relationship Id="rId7" Type="http://schemas.openxmlformats.org/officeDocument/2006/relationships/hyperlink" Target="http://www.musical-trade.ru/marakulin.htm" TargetMode="External"/><Relationship Id="rId12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52;&#1059;&#1047;&#1067;&#1050;&#1040;\&#1087;&#1088;&#1077;&#1079;.%20&#1052;&#1070;&#1047;&#1048;&#1050;&#1051;\&#1088;&#1086;&#1084;&#1077;&#1086;%20&#1080;%20&#1076;&#1078;&#1091;&#1083;&#1100;&#1077;&#1090;&#1090;&#1072;\schaste.mp3" TargetMode="External"/><Relationship Id="rId6" Type="http://schemas.openxmlformats.org/officeDocument/2006/relationships/hyperlink" Target="http://www.musical-trade.ru/none.htm" TargetMode="External"/><Relationship Id="rId11" Type="http://schemas.openxmlformats.org/officeDocument/2006/relationships/hyperlink" Target="http://www.musical-trade.ru/kostetskaya.htm" TargetMode="External"/><Relationship Id="rId5" Type="http://schemas.openxmlformats.org/officeDocument/2006/relationships/hyperlink" Target="http://www.musical-trade.ru/svetikova.htm" TargetMode="External"/><Relationship Id="rId10" Type="http://schemas.openxmlformats.org/officeDocument/2006/relationships/hyperlink" Target="http://www.musical-trade.ru/sapozhnikova.htm" TargetMode="External"/><Relationship Id="rId4" Type="http://schemas.openxmlformats.org/officeDocument/2006/relationships/hyperlink" Target="http://www.musical-trade.ru/schulzhevsky.htm" TargetMode="External"/><Relationship Id="rId9" Type="http://schemas.openxmlformats.org/officeDocument/2006/relationships/hyperlink" Target="http://www.musical-trade.ru/asyryan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87;&#1088;&#1077;&#1079;&#1077;&#1085;&#1090;&#1072;&#1094;&#1080;&#1080;\&#1052;&#1059;&#1047;&#1067;&#1050;&#1040;\&#1087;&#1088;&#1077;&#1079;.%20&#1052;&#1070;&#1047;&#1048;&#1050;&#1051;\&#1088;&#1086;&#1084;&#1077;&#1086;%20&#1080;%20&#1076;&#1078;&#1091;&#1083;&#1100;&#1077;&#1090;&#1090;&#1072;\05%20-%20&#1053;.%20&#1056;&#1086;&#1090;&#1072;%20-%20&#1082;&#1092;.%20&#1056;&#1086;&#1084;&#1077;&#1086;%20&#1080;%20&#1044;&#1078;&#1091;&#1083;&#1100;&#1077;&#1090;&#1090;&#1072;%20-%20&#1058;&#1077;&#1084;&#1072;%20&#1083;&#1102;&#1073;&#1074;&#1080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287072" cy="133732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Вечная тема в музыке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5184576" cy="1752600"/>
          </a:xfrm>
        </p:spPr>
        <p:txBody>
          <a:bodyPr/>
          <a:lstStyle/>
          <a:p>
            <a:pPr algn="l"/>
            <a:r>
              <a:rPr lang="ru-RU" dirty="0" smtClean="0"/>
              <a:t>автор презентации:</a:t>
            </a:r>
          </a:p>
          <a:p>
            <a:pPr algn="l"/>
            <a:r>
              <a:rPr lang="ru-RU" dirty="0" err="1" smtClean="0"/>
              <a:t>Душина</a:t>
            </a:r>
            <a:r>
              <a:rPr lang="ru-RU" dirty="0" smtClean="0"/>
              <a:t> Лариса Дмитриевна</a:t>
            </a:r>
          </a:p>
          <a:p>
            <a:pPr algn="l"/>
            <a:r>
              <a:rPr lang="ru-RU" dirty="0" smtClean="0"/>
              <a:t>МОУ СОШ №12, г. Балашов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5877272"/>
            <a:ext cx="7854696" cy="720080"/>
          </a:xfrm>
        </p:spPr>
        <p:txBody>
          <a:bodyPr/>
          <a:lstStyle/>
          <a:p>
            <a:r>
              <a:rPr lang="en-US" dirty="0" smtClean="0"/>
              <a:t>http://www.youtube.com/watch?v=M5u5zXVmoHM</a:t>
            </a:r>
            <a:endParaRPr lang="ru-RU" dirty="0"/>
          </a:p>
        </p:txBody>
      </p:sp>
      <p:sp>
        <p:nvSpPr>
          <p:cNvPr id="9" name="Заголовок 3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272808" cy="3744416"/>
          </a:xfrm>
        </p:spPr>
        <p:txBody>
          <a:bodyPr/>
          <a:lstStyle/>
          <a:p>
            <a:r>
              <a:rPr lang="en-US" dirty="0" smtClean="0">
                <a:hlinkClick r:id="rId2" action="ppaction://hlinkfile"/>
              </a:rPr>
              <a:t>Nino Rota Romeo</a:t>
            </a:r>
            <a:r>
              <a:rPr lang="ru-RU" dirty="0" smtClean="0">
                <a:hlinkClick r:id="rId2" action="ppaction://hlinkfile"/>
              </a:rPr>
              <a:t/>
            </a:r>
            <a:br>
              <a:rPr lang="ru-RU" dirty="0" smtClean="0">
                <a:hlinkClick r:id="rId2" action="ppaction://hlinkfile"/>
              </a:rPr>
            </a:br>
            <a:r>
              <a:rPr lang="en-US" dirty="0" smtClean="0">
                <a:hlinkClick r:id="rId2" action="ppaction://hlinkfile"/>
              </a:rPr>
              <a:t> and Juliet.mp4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08720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Музыка </a:t>
            </a:r>
            <a:r>
              <a:rPr lang="ru-RU" sz="2400" dirty="0" err="1" smtClean="0"/>
              <a:t>Нино</a:t>
            </a:r>
            <a:r>
              <a:rPr lang="ru-RU" sz="2400" dirty="0" smtClean="0"/>
              <a:t> Рота к фильму</a:t>
            </a:r>
          </a:p>
          <a:p>
            <a:endParaRPr lang="ru-RU" sz="2400" dirty="0" smtClean="0"/>
          </a:p>
          <a:p>
            <a:r>
              <a:rPr lang="ru-RU" sz="2400" dirty="0" smtClean="0"/>
              <a:t>Франко </a:t>
            </a:r>
            <a:r>
              <a:rPr lang="ru-RU" sz="2400" dirty="0" err="1" smtClean="0"/>
              <a:t>Дзеффирелли</a:t>
            </a:r>
            <a:r>
              <a:rPr lang="ru-RU" sz="2400" dirty="0" smtClean="0"/>
              <a:t> - Ромео и Джульетта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ромео и джульетта\libret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47311" cy="6858000"/>
          </a:xfrm>
          <a:prstGeom prst="rect">
            <a:avLst/>
          </a:prstGeom>
          <a:noFill/>
        </p:spPr>
      </p:pic>
      <p:pic>
        <p:nvPicPr>
          <p:cNvPr id="3" name="Uvertur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7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1371600"/>
            <a:ext cx="8568952" cy="2201416"/>
          </a:xfrm>
        </p:spPr>
        <p:txBody>
          <a:bodyPr/>
          <a:lstStyle/>
          <a:p>
            <a:r>
              <a:rPr lang="ru-RU" dirty="0" smtClean="0">
                <a:hlinkClick r:id="rId2" action="ppaction://hlinkfile"/>
              </a:rPr>
              <a:t>Короли Ночной Вероны (</a:t>
            </a:r>
            <a:r>
              <a:rPr lang="en-US" dirty="0" smtClean="0">
                <a:hlinkClick r:id="rId2" action="ppaction://hlinkfile"/>
              </a:rPr>
              <a:t>Les </a:t>
            </a:r>
            <a:r>
              <a:rPr lang="en-US" dirty="0" err="1" smtClean="0">
                <a:hlinkClick r:id="rId2" action="ppaction://hlinkfile"/>
              </a:rPr>
              <a:t>Rois</a:t>
            </a:r>
            <a:r>
              <a:rPr lang="en-US" dirty="0" smtClean="0">
                <a:hlinkClick r:id="rId2" action="ppaction://hlinkfile"/>
              </a:rPr>
              <a:t> du Monde).mp4</a:t>
            </a:r>
            <a:endParaRPr lang="ru-RU" dirty="0"/>
          </a:p>
        </p:txBody>
      </p:sp>
      <p:sp>
        <p:nvSpPr>
          <p:cNvPr id="6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5877272"/>
            <a:ext cx="7854696" cy="720080"/>
          </a:xfrm>
        </p:spPr>
        <p:txBody>
          <a:bodyPr/>
          <a:lstStyle/>
          <a:p>
            <a:r>
              <a:rPr lang="en-US" dirty="0" smtClean="0"/>
              <a:t>http://www.youtube.com/watch?v=kvu2N_A02OY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359080" cy="1121296"/>
          </a:xfrm>
        </p:spPr>
        <p:txBody>
          <a:bodyPr/>
          <a:lstStyle/>
          <a:p>
            <a:pPr algn="l"/>
            <a:r>
              <a:rPr lang="ru-RU" dirty="0" smtClean="0"/>
              <a:t>Использованные ресурсы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3228536"/>
            <a:ext cx="8964488" cy="3080784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hlinkClick r:id="rId2"/>
              </a:rPr>
              <a:t>http://muzofon.com/search/</a:t>
            </a:r>
            <a:r>
              <a:rPr lang="ru-RU" dirty="0" smtClean="0">
                <a:hlinkClick r:id="rId2"/>
              </a:rPr>
              <a:t>Из-мюзикла-%22Ромео-и-Джульетта%22</a:t>
            </a:r>
            <a:endParaRPr lang="ru-RU" dirty="0" smtClean="0"/>
          </a:p>
          <a:p>
            <a:pPr algn="l"/>
            <a:r>
              <a:rPr lang="en-US" dirty="0" smtClean="0">
                <a:hlinkClick r:id="rId3"/>
              </a:rPr>
              <a:t>http://www.youtube.com/watch?v=M5u5zXVmoHM</a:t>
            </a:r>
            <a:endParaRPr lang="ru-RU" dirty="0" smtClean="0"/>
          </a:p>
          <a:p>
            <a:pPr algn="l"/>
            <a:r>
              <a:rPr lang="en-US" dirty="0" smtClean="0">
                <a:hlinkClick r:id="rId4"/>
              </a:rPr>
              <a:t>http://ru.wikipedia.org/wiki/</a:t>
            </a:r>
            <a:r>
              <a:rPr lang="ru-RU" dirty="0" err="1" smtClean="0">
                <a:hlinkClick r:id="rId4"/>
              </a:rPr>
              <a:t>Ромео_и_Джульетта_</a:t>
            </a:r>
            <a:r>
              <a:rPr lang="ru-RU" dirty="0" smtClean="0">
                <a:hlinkClick r:id="rId4"/>
              </a:rPr>
              <a:t>(мюзикл)</a:t>
            </a:r>
            <a:endParaRPr lang="ru-RU" dirty="0" smtClean="0"/>
          </a:p>
          <a:p>
            <a:pPr algn="l"/>
            <a:r>
              <a:rPr lang="en-US" dirty="0" smtClean="0">
                <a:hlinkClick r:id="rId5"/>
              </a:rPr>
              <a:t>http://www.youtube.com/watch?v=kvu2N_A02OY</a:t>
            </a:r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927032" cy="43204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Уильям Шекспир</a:t>
            </a:r>
            <a:br>
              <a:rPr lang="ru-RU" dirty="0" smtClean="0"/>
            </a:br>
            <a:r>
              <a:rPr lang="ru-RU" dirty="0" smtClean="0"/>
              <a:t>«Ромео и Джульетта»</a:t>
            </a:r>
            <a:br>
              <a:rPr lang="ru-RU" dirty="0" smtClean="0"/>
            </a:br>
            <a:r>
              <a:rPr lang="ru-RU" dirty="0" err="1" smtClean="0"/>
              <a:t>опера,балет,мюзикл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музыка кино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ромео и джульетта\top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622" y="1674919"/>
            <a:ext cx="8966377" cy="2477981"/>
          </a:xfrm>
          <a:prstGeom prst="rect">
            <a:avLst/>
          </a:prstGeom>
          <a:noFill/>
        </p:spPr>
      </p:pic>
      <p:pic>
        <p:nvPicPr>
          <p:cNvPr id="5" name="Uvertura.mp3">
            <a:hlinkClick r:id="" action="ppaction://media"/>
          </p:cNvPr>
          <p:cNvPicPr>
            <a:picLocks noGrp="1" noRot="1" noChangeAspect="1"/>
          </p:cNvPicPr>
          <p:nvPr>
            <p:ph idx="4294967295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067944" y="42930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7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4704"/>
            <a:ext cx="7851648" cy="936104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Симфоническая музыка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179512" y="2204864"/>
            <a:ext cx="8784976" cy="367240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Пётр Ильич Чайковский – опера</a:t>
            </a:r>
          </a:p>
          <a:p>
            <a:pPr algn="l"/>
            <a:r>
              <a:rPr lang="ru-RU" sz="3600" b="1" dirty="0" err="1" smtClean="0"/>
              <a:t>Жерар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Пресгурвик</a:t>
            </a:r>
            <a:r>
              <a:rPr lang="ru-RU" sz="3600" b="1" dirty="0" smtClean="0"/>
              <a:t> – мюзикл </a:t>
            </a:r>
          </a:p>
          <a:p>
            <a:pPr algn="l"/>
            <a:r>
              <a:rPr lang="ru-RU" sz="3600" b="1" dirty="0" err="1" smtClean="0"/>
              <a:t>Нино</a:t>
            </a:r>
            <a:r>
              <a:rPr lang="ru-RU" sz="3600" b="1" dirty="0" smtClean="0"/>
              <a:t> Рота – музыкальный кинофильм </a:t>
            </a:r>
          </a:p>
          <a:p>
            <a:pPr algn="l"/>
            <a:r>
              <a:rPr lang="ru-RU" sz="3600" b="1" dirty="0" smtClean="0"/>
              <a:t>Сергей Сергеевич Прокофьев – балет </a:t>
            </a:r>
          </a:p>
          <a:p>
            <a:pPr algn="l"/>
            <a:endParaRPr lang="ru-RU" sz="3600" b="1" dirty="0" smtClean="0"/>
          </a:p>
          <a:p>
            <a:endParaRPr lang="ru-RU" sz="3600" b="1" dirty="0" smtClean="0"/>
          </a:p>
          <a:p>
            <a:endParaRPr lang="ru-RU" dirty="0"/>
          </a:p>
        </p:txBody>
      </p:sp>
      <p:pic>
        <p:nvPicPr>
          <p:cNvPr id="4" name="04 - С. Прокофьев - Ромео и Джульетта - Монтекки и Капулетт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27984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22101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ромео и джульетта\left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-83606"/>
            <a:ext cx="4658796" cy="6941606"/>
          </a:xfrm>
          <a:prstGeom prst="rect">
            <a:avLst/>
          </a:prstGeom>
          <a:noFill/>
        </p:spPr>
      </p:pic>
      <p:pic>
        <p:nvPicPr>
          <p:cNvPr id="5" name="PredchustvieLubvi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164288" y="27809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58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7167170" cy="1470025"/>
          </a:xfrm>
        </p:spPr>
        <p:txBody>
          <a:bodyPr/>
          <a:lstStyle/>
          <a:p>
            <a:r>
              <a:rPr lang="ru-RU" b="1" dirty="0" smtClean="0"/>
              <a:t> «Ромео и Джульетта»</a:t>
            </a:r>
            <a:endParaRPr lang="ru-RU" dirty="0"/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>
          <a:xfrm>
            <a:off x="2214546" y="4714884"/>
            <a:ext cx="6400800" cy="1752600"/>
          </a:xfrm>
        </p:spPr>
        <p:txBody>
          <a:bodyPr/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026" name="Picture 2" descr="F:\ромео и джульетта\histoGP_r08_c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2071678"/>
            <a:ext cx="5224492" cy="3022976"/>
          </a:xfrm>
          <a:prstGeom prst="rect">
            <a:avLst/>
          </a:prstGeom>
          <a:noFill/>
        </p:spPr>
      </p:pic>
      <p:pic>
        <p:nvPicPr>
          <p:cNvPr id="1027" name="Picture 3" descr="F:\ромео и джульетта\histoGP_r10_c1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5072074"/>
            <a:ext cx="5214942" cy="1571636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5508104" y="1988840"/>
            <a:ext cx="363589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hlinkClick r:id="rId6" tooltip="Франция"/>
              </a:rPr>
              <a:t>французский</a:t>
            </a:r>
            <a:r>
              <a:rPr lang="ru-RU" sz="4000" dirty="0" smtClean="0"/>
              <a:t> </a:t>
            </a:r>
            <a:r>
              <a:rPr lang="ru-RU" sz="4000" b="1" u="sng" dirty="0" smtClean="0">
                <a:hlinkClick r:id="rId7" tooltip="Мюзикл"/>
              </a:rPr>
              <a:t>мюзикл</a:t>
            </a:r>
            <a:r>
              <a:rPr lang="ru-RU" sz="4000" dirty="0" smtClean="0"/>
              <a:t> , </a:t>
            </a:r>
            <a:r>
              <a:rPr lang="ru-RU" sz="2800" dirty="0" smtClean="0"/>
              <a:t>написанный по классической пьесе </a:t>
            </a:r>
            <a:endParaRPr lang="ru-RU" sz="2800" b="1" dirty="0" smtClean="0"/>
          </a:p>
          <a:p>
            <a:r>
              <a:rPr lang="ru-RU" sz="3200" u="sng" dirty="0" smtClean="0">
                <a:hlinkClick r:id="rId8" tooltip="Вильям Шекспир"/>
              </a:rPr>
              <a:t>Уильяма Шекспира</a:t>
            </a:r>
            <a:endParaRPr lang="ru-RU" sz="3200" u="sng" dirty="0" smtClean="0"/>
          </a:p>
          <a:p>
            <a:r>
              <a:rPr lang="ru-RU" sz="2800" dirty="0" smtClean="0"/>
              <a:t>композитор</a:t>
            </a:r>
            <a:r>
              <a:rPr lang="ru-RU" sz="3200" b="1" dirty="0" smtClean="0"/>
              <a:t> </a:t>
            </a:r>
          </a:p>
          <a:p>
            <a:r>
              <a:rPr lang="ru-RU" sz="2400" b="1" u="sng" dirty="0" err="1" smtClean="0">
                <a:solidFill>
                  <a:schemeClr val="bg1"/>
                </a:solidFill>
              </a:rPr>
              <a:t>Жерар</a:t>
            </a:r>
            <a:r>
              <a:rPr lang="ru-RU" sz="2400" b="1" u="sng" dirty="0" smtClean="0">
                <a:solidFill>
                  <a:schemeClr val="bg1"/>
                </a:solidFill>
              </a:rPr>
              <a:t>  </a:t>
            </a:r>
            <a:r>
              <a:rPr lang="ru-RU" sz="2400" b="1" u="sng" dirty="0" err="1" smtClean="0">
                <a:solidFill>
                  <a:schemeClr val="bg1"/>
                </a:solidFill>
              </a:rPr>
              <a:t>Пресгурвик</a:t>
            </a:r>
            <a:endParaRPr lang="ru-RU" sz="2400" b="1" u="sng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 (</a:t>
            </a:r>
            <a:r>
              <a:rPr lang="ru-RU" sz="2400" b="1" dirty="0" err="1" smtClean="0">
                <a:solidFill>
                  <a:schemeClr val="bg1"/>
                </a:solidFill>
              </a:rPr>
              <a:t>Gérard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400" b="1" dirty="0" err="1" smtClean="0">
                <a:solidFill>
                  <a:schemeClr val="bg1"/>
                </a:solidFill>
              </a:rPr>
              <a:t>Presgurvic</a:t>
            </a:r>
            <a:r>
              <a:rPr lang="ru-RU" sz="2400" b="1" dirty="0" smtClean="0">
                <a:solidFill>
                  <a:schemeClr val="bg1"/>
                </a:solidFill>
              </a:rPr>
              <a:t>)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7" name="sudb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7956376" y="980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88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851648" cy="1265312"/>
          </a:xfrm>
        </p:spPr>
        <p:txBody>
          <a:bodyPr/>
          <a:lstStyle/>
          <a:p>
            <a:r>
              <a:rPr lang="ru-RU" b="1" dirty="0" smtClean="0"/>
              <a:t> «Ромео и Джульетта»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>
          <a:xfrm>
            <a:off x="533400" y="1988840"/>
            <a:ext cx="7854696" cy="43204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u="sng" dirty="0" smtClean="0">
                <a:hlinkClick r:id="rId3" tooltip="Франция"/>
              </a:rPr>
              <a:t>французский</a:t>
            </a:r>
            <a:r>
              <a:rPr lang="ru-RU" dirty="0" smtClean="0"/>
              <a:t> </a:t>
            </a:r>
            <a:r>
              <a:rPr lang="ru-RU" u="sng" dirty="0" smtClean="0">
                <a:hlinkClick r:id="rId4" tooltip="Мюзикл"/>
              </a:rPr>
              <a:t>мюзикл</a:t>
            </a:r>
            <a:r>
              <a:rPr lang="ru-RU" dirty="0" smtClean="0">
                <a:solidFill>
                  <a:srgbClr val="FFFF00"/>
                </a:solidFill>
              </a:rPr>
              <a:t>,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написанный по классической пьесе </a:t>
            </a:r>
          </a:p>
          <a:p>
            <a:pPr algn="ctr"/>
            <a:r>
              <a:rPr lang="ru-RU" u="sng" dirty="0" smtClean="0">
                <a:hlinkClick r:id="rId5" tooltip="Вильям Шекспир"/>
              </a:rPr>
              <a:t>Уильяма Шекспира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«Ромео и Джульетта». </a:t>
            </a:r>
          </a:p>
          <a:p>
            <a:pPr algn="ctr"/>
            <a:r>
              <a:rPr lang="ru-RU" dirty="0" smtClean="0"/>
              <a:t>Музыка и слова были написаны </a:t>
            </a:r>
          </a:p>
          <a:p>
            <a:pPr algn="ctr"/>
            <a:r>
              <a:rPr lang="ru-RU" u="sng" dirty="0" err="1" smtClean="0">
                <a:hlinkClick r:id="rId6" tooltip="Жерар Пресгурвик (страница отсутствует)"/>
              </a:rPr>
              <a:t>Жераром</a:t>
            </a:r>
            <a:r>
              <a:rPr lang="ru-RU" u="sng" dirty="0" smtClean="0">
                <a:hlinkClick r:id="rId6" tooltip="Жерар Пресгурвик (страница отсутствует)"/>
              </a:rPr>
              <a:t> </a:t>
            </a:r>
            <a:r>
              <a:rPr lang="ru-RU" u="sng" dirty="0" err="1" smtClean="0">
                <a:hlinkClick r:id="rId6" tooltip="Жерар Пресгурвик (страница отсутствует)"/>
              </a:rPr>
              <a:t>Пресгурвиком</a:t>
            </a:r>
            <a:r>
              <a:rPr lang="ru-RU" dirty="0" smtClean="0"/>
              <a:t> (</a:t>
            </a:r>
            <a:r>
              <a:rPr lang="ru-RU" dirty="0" err="1" smtClean="0"/>
              <a:t>Gérard</a:t>
            </a:r>
            <a:r>
              <a:rPr lang="ru-RU" dirty="0" smtClean="0"/>
              <a:t> </a:t>
            </a:r>
            <a:r>
              <a:rPr lang="ru-RU" dirty="0" err="1" smtClean="0"/>
              <a:t>Presgurvic</a:t>
            </a:r>
            <a:r>
              <a:rPr lang="ru-RU" dirty="0" smtClean="0"/>
              <a:t>). Первый спектакль состоялся в </a:t>
            </a:r>
            <a:r>
              <a:rPr lang="ru-RU" u="sng" dirty="0" smtClean="0">
                <a:hlinkClick r:id="rId7" tooltip="Париж"/>
              </a:rPr>
              <a:t>Париже</a:t>
            </a:r>
            <a:r>
              <a:rPr lang="ru-RU" dirty="0" smtClean="0"/>
              <a:t> </a:t>
            </a:r>
            <a:r>
              <a:rPr lang="ru-RU" u="sng" dirty="0" smtClean="0">
                <a:hlinkClick r:id="rId8" tooltip="19 января"/>
              </a:rPr>
              <a:t>19 января</a:t>
            </a:r>
            <a:r>
              <a:rPr lang="ru-RU" dirty="0" smtClean="0"/>
              <a:t> </a:t>
            </a:r>
            <a:r>
              <a:rPr lang="ru-RU" u="sng" dirty="0" smtClean="0">
                <a:hlinkClick r:id="rId9" tooltip="2001 год"/>
              </a:rPr>
              <a:t>2001 года</a:t>
            </a:r>
            <a:r>
              <a:rPr lang="ru-RU" dirty="0" smtClean="0"/>
              <a:t>. Продюсерами выступили </a:t>
            </a:r>
            <a:r>
              <a:rPr lang="ru-RU" dirty="0" err="1" smtClean="0"/>
              <a:t>Жерар</a:t>
            </a:r>
            <a:r>
              <a:rPr lang="ru-RU" dirty="0" smtClean="0"/>
              <a:t> </a:t>
            </a:r>
            <a:r>
              <a:rPr lang="ru-RU" dirty="0" err="1" smtClean="0"/>
              <a:t>Ловин</a:t>
            </a:r>
            <a:r>
              <a:rPr lang="ru-RU" dirty="0" smtClean="0"/>
              <a:t>, GLEM и </a:t>
            </a:r>
            <a:r>
              <a:rPr lang="ru-RU" dirty="0" err="1" smtClean="0"/>
              <a:t>Universal</a:t>
            </a:r>
            <a:r>
              <a:rPr lang="ru-RU" dirty="0" smtClean="0"/>
              <a:t> </a:t>
            </a:r>
            <a:r>
              <a:rPr lang="ru-RU" dirty="0" err="1" smtClean="0"/>
              <a:t>Music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  <p:pic>
        <p:nvPicPr>
          <p:cNvPr id="5" name="KrasavcyiUrody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6732240" y="31409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8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139952" y="2060848"/>
          <a:ext cx="4605694" cy="811530"/>
        </p:xfrm>
        <a:graphic>
          <a:graphicData uri="http://schemas.openxmlformats.org/drawingml/2006/table">
            <a:tbl>
              <a:tblPr/>
              <a:tblGrid>
                <a:gridCol w="4605694"/>
              </a:tblGrid>
              <a:tr h="0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Ромео </a:t>
                      </a:r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SzPts val="1000"/>
                        <a:buFont typeface="Courier New"/>
                        <a:buNone/>
                        <a:tabLst>
                          <a:tab pos="914400" algn="l"/>
                        </a:tabLst>
                      </a:pPr>
                      <a:r>
                        <a:rPr lang="ru-RU" sz="1600" b="1" u="none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      Андрей </a:t>
                      </a:r>
                      <a:r>
                        <a:rPr lang="ru-RU" sz="1600" b="1" u="non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Александрин</a:t>
                      </a:r>
                      <a:r>
                        <a:rPr lang="ru-RU" sz="1600" b="1" u="none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  <a:p>
                      <a:pPr marL="742950" lvl="1" indent="-285750">
                        <a:spcAft>
                          <a:spcPts val="0"/>
                        </a:spcAft>
                        <a:buSzPts val="1000"/>
                        <a:buFont typeface="Courier New"/>
                        <a:buNone/>
                        <a:tabLst>
                          <a:tab pos="914400" algn="l"/>
                        </a:tabLst>
                      </a:pPr>
                      <a:r>
                        <a:rPr lang="ru-RU" sz="1600" b="1" u="none" dirty="0" smtClean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       Эдуард </a:t>
                      </a:r>
                      <a:r>
                        <a:rPr lang="ru-RU" sz="1600" b="1" u="none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Шульжевский</a:t>
                      </a:r>
                      <a:r>
                        <a:rPr lang="ru-RU" sz="1600" b="1" u="none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429124" y="285728"/>
            <a:ext cx="342902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Действующие лица и исполнители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9249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       </a:t>
            </a:r>
            <a:r>
              <a:rPr lang="ru-RU" b="1" dirty="0" smtClean="0"/>
              <a:t>Джульетта</a:t>
            </a:r>
            <a:r>
              <a:rPr lang="ru-RU" dirty="0" smtClean="0"/>
              <a:t> - </a:t>
            </a:r>
          </a:p>
          <a:p>
            <a:pPr lvl="1"/>
            <a:r>
              <a:rPr lang="ru-RU" b="1" u="sng" dirty="0" smtClean="0">
                <a:hlinkClick r:id="rId5"/>
              </a:rPr>
              <a:t>      Светлана </a:t>
            </a:r>
            <a:r>
              <a:rPr lang="ru-RU" b="1" u="sng" dirty="0" err="1" smtClean="0">
                <a:hlinkClick r:id="rId5"/>
              </a:rPr>
              <a:t>Светикова</a:t>
            </a:r>
            <a:r>
              <a:rPr lang="ru-RU" dirty="0" smtClean="0"/>
              <a:t> </a:t>
            </a:r>
          </a:p>
          <a:p>
            <a:pPr lvl="1"/>
            <a:r>
              <a:rPr lang="ru-RU" b="1" u="sng" dirty="0" smtClean="0">
                <a:hlinkClick r:id="rId6"/>
              </a:rPr>
              <a:t>       Евгения Рябцева</a:t>
            </a:r>
            <a:r>
              <a:rPr lang="ru-RU" dirty="0" smtClean="0"/>
              <a:t> </a:t>
            </a:r>
          </a:p>
          <a:p>
            <a:r>
              <a:rPr lang="ru-RU" b="1" u="sng" dirty="0" smtClean="0">
                <a:hlinkClick r:id="rId6"/>
              </a:rPr>
              <a:t>                Наталья </a:t>
            </a:r>
            <a:r>
              <a:rPr lang="ru-RU" b="1" u="sng" dirty="0" err="1" smtClean="0">
                <a:hlinkClick r:id="rId6"/>
              </a:rPr>
              <a:t>Евелина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41490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Граф </a:t>
            </a:r>
            <a:r>
              <a:rPr lang="ru-RU" b="1" dirty="0" err="1" smtClean="0"/>
              <a:t>Капулетти</a:t>
            </a:r>
            <a:r>
              <a:rPr lang="ru-RU" dirty="0" smtClean="0"/>
              <a:t> - </a:t>
            </a:r>
          </a:p>
          <a:p>
            <a:r>
              <a:rPr lang="ru-RU" b="1" u="sng" dirty="0" smtClean="0">
                <a:hlinkClick r:id="rId7"/>
              </a:rPr>
              <a:t>        Александр </a:t>
            </a:r>
            <a:r>
              <a:rPr lang="ru-RU" b="1" u="sng" dirty="0" err="1" smtClean="0">
                <a:hlinkClick r:id="rId7"/>
              </a:rPr>
              <a:t>Маракулин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67944" y="48691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 </a:t>
            </a:r>
            <a:r>
              <a:rPr lang="ru-RU" b="1" dirty="0" smtClean="0"/>
              <a:t>Леди </a:t>
            </a:r>
            <a:r>
              <a:rPr lang="ru-RU" b="1" dirty="0" err="1" smtClean="0"/>
              <a:t>Монтекки</a:t>
            </a:r>
            <a:r>
              <a:rPr lang="ru-RU" dirty="0" smtClean="0"/>
              <a:t> - </a:t>
            </a:r>
          </a:p>
          <a:p>
            <a:pPr lvl="1"/>
            <a:r>
              <a:rPr lang="ru-RU" b="1" u="sng" dirty="0" smtClean="0">
                <a:hlinkClick r:id="rId8"/>
              </a:rPr>
              <a:t>Наталья </a:t>
            </a:r>
            <a:r>
              <a:rPr lang="ru-RU" b="1" u="sng" dirty="0" err="1" smtClean="0">
                <a:hlinkClick r:id="rId8"/>
              </a:rPr>
              <a:t>Громушкина</a:t>
            </a:r>
            <a:r>
              <a:rPr lang="ru-RU" dirty="0" smtClean="0"/>
              <a:t> </a:t>
            </a:r>
          </a:p>
          <a:p>
            <a:pPr lvl="1"/>
            <a:r>
              <a:rPr lang="ru-RU" b="1" u="sng" dirty="0" err="1" smtClean="0">
                <a:hlinkClick r:id="rId9"/>
              </a:rPr>
              <a:t>Карина</a:t>
            </a:r>
            <a:r>
              <a:rPr lang="ru-RU" b="1" u="sng" dirty="0" smtClean="0">
                <a:hlinkClick r:id="rId9"/>
              </a:rPr>
              <a:t> </a:t>
            </a:r>
            <a:r>
              <a:rPr lang="ru-RU" b="1" u="sng" dirty="0" err="1" smtClean="0">
                <a:hlinkClick r:id="rId9"/>
              </a:rPr>
              <a:t>Асирян</a:t>
            </a:r>
            <a:r>
              <a:rPr lang="ru-RU" dirty="0" smtClean="0"/>
              <a:t> </a:t>
            </a:r>
          </a:p>
          <a:p>
            <a:pPr lvl="1"/>
            <a:r>
              <a:rPr lang="ru-RU" b="1" u="sng" dirty="0" smtClean="0">
                <a:hlinkClick r:id="rId10"/>
              </a:rPr>
              <a:t>Анастасия Сапожникова</a:t>
            </a:r>
            <a:endParaRPr lang="ru-RU" dirty="0" smtClean="0"/>
          </a:p>
          <a:p>
            <a:r>
              <a:rPr lang="ru-RU" b="1" u="sng" dirty="0" smtClean="0">
                <a:hlinkClick r:id="rId11"/>
              </a:rPr>
              <a:t>         Оксана </a:t>
            </a:r>
            <a:r>
              <a:rPr lang="ru-RU" b="1" u="sng" dirty="0" err="1" smtClean="0">
                <a:hlinkClick r:id="rId11"/>
              </a:rPr>
              <a:t>Костецкая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9" name="Picture 2" descr="F:\ромео и джульетта\left5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357166"/>
            <a:ext cx="3968210" cy="5912632"/>
          </a:xfrm>
          <a:prstGeom prst="rect">
            <a:avLst/>
          </a:prstGeom>
          <a:noFill/>
        </p:spPr>
      </p:pic>
      <p:pic>
        <p:nvPicPr>
          <p:cNvPr id="10" name="schas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3" cstate="print"/>
          <a:stretch>
            <a:fillRect/>
          </a:stretch>
        </p:blipFill>
        <p:spPr>
          <a:xfrm>
            <a:off x="7164288" y="105273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94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409328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Музыка кинофильма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                   </a:t>
            </a:r>
            <a:r>
              <a:rPr lang="ru-RU" sz="4400" b="1" dirty="0" err="1" smtClean="0"/>
              <a:t>Нино</a:t>
            </a:r>
            <a:r>
              <a:rPr lang="ru-RU" sz="4400" b="1" dirty="0" smtClean="0"/>
              <a:t> Рота</a:t>
            </a:r>
            <a:endParaRPr lang="ru-RU" sz="4400" b="1" dirty="0"/>
          </a:p>
        </p:txBody>
      </p:sp>
      <p:pic>
        <p:nvPicPr>
          <p:cNvPr id="7" name="05 - Н. Рота - кф. Ромео и Джульетта - Тема любв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44008" y="43651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8982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320</TotalTime>
  <Words>194</Words>
  <Application>Microsoft Office PowerPoint</Application>
  <PresentationFormat>Экран (4:3)</PresentationFormat>
  <Paragraphs>59</Paragraphs>
  <Slides>13</Slides>
  <Notes>1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Вечная тема в музыке </vt:lpstr>
      <vt:lpstr>Уильям Шекспир «Ромео и Джульетта» опера,балет,мюзикл, музыка кино</vt:lpstr>
      <vt:lpstr>Слайд 3</vt:lpstr>
      <vt:lpstr>Симфоническая музыка</vt:lpstr>
      <vt:lpstr>Слайд 5</vt:lpstr>
      <vt:lpstr> «Ромео и Джульетта»</vt:lpstr>
      <vt:lpstr> «Ромео и Джульетта»</vt:lpstr>
      <vt:lpstr>Слайд 8</vt:lpstr>
      <vt:lpstr>Музыка кинофильма</vt:lpstr>
      <vt:lpstr>Nino Rota Romeo  and Juliet.mp4</vt:lpstr>
      <vt:lpstr>Слайд 11</vt:lpstr>
      <vt:lpstr>Короли Ночной Вероны (Les Rois du Monde).mp4</vt:lpstr>
      <vt:lpstr>Использованные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Вечная тема в музыке</dc:title>
  <dc:subject>V межмуниципальный конкурс "Мой мультимедийный урок"</dc:subject>
  <dc:creator>Душина Л.Д.</dc:creator>
  <cp:keywords>презентация</cp:keywords>
  <dc:description>оригинал-Вечная тема в музыке-(Ромео и Джульетта)</dc:description>
  <cp:lastModifiedBy>пользователь</cp:lastModifiedBy>
  <cp:revision>43</cp:revision>
  <dcterms:created xsi:type="dcterms:W3CDTF">2010-12-09T20:29:32Z</dcterms:created>
  <dcterms:modified xsi:type="dcterms:W3CDTF">2012-05-17T13:35:17Z</dcterms:modified>
  <cp:category>музыка</cp:category>
</cp:coreProperties>
</file>